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9" r:id="rId4"/>
    <p:sldId id="258" r:id="rId5"/>
    <p:sldId id="259" r:id="rId6"/>
    <p:sldId id="261" r:id="rId7"/>
    <p:sldId id="262" r:id="rId8"/>
    <p:sldId id="264" r:id="rId9"/>
    <p:sldId id="270" r:id="rId10"/>
    <p:sldId id="267" r:id="rId11"/>
    <p:sldId id="266" r:id="rId12"/>
    <p:sldId id="265" r:id="rId13"/>
    <p:sldId id="272" r:id="rId14"/>
    <p:sldId id="271" r:id="rId15"/>
    <p:sldId id="263" r:id="rId16"/>
    <p:sldId id="260" r:id="rId17"/>
    <p:sldId id="273" r:id="rId18"/>
  </p:sldIdLst>
  <p:sldSz cx="12192000" cy="6858000"/>
  <p:notesSz cx="6858000" cy="9144000"/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1pPr>
    <a:lvl2pPr marL="457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2pPr>
    <a:lvl3pPr marL="914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3pPr>
    <a:lvl4pPr marL="1371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4pPr>
    <a:lvl5pPr marL="18288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5pPr>
    <a:lvl6pPr marL="22860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6pPr>
    <a:lvl7pPr marL="27432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7pPr>
    <a:lvl8pPr marL="32004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8pPr>
    <a:lvl9pPr marL="365760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lang="ru-ru" sz="1800" b="0" i="0" u="none" strike="noStrike" kern="1" cap="none" spc="0" baseline="0">
        <a:solidFill>
          <a:schemeClr val="tx1"/>
        </a:solidFill>
        <a:effectLst/>
        <a:latin typeface="Calibri" pitchFamily="2" charset="-52"/>
        <a:ea typeface="Calibri" pitchFamily="2" charset="-52"/>
        <a:cs typeface="Calibri" pitchFamily="2" charset="-52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0000FF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smNativeData">
      <pr:smAppRevision xmlns="smNativeData" xmlns:pr="smNativeData" xmlns:p15="http://schemas.microsoft.com/office/powerpoint/2012/main" xmlns:p14="http://schemas.microsoft.com/office/powerpoint/2010/main" xmlns:mc="http://schemas.openxmlformats.org/markup-compatibility/2006" dt="1718020027" val="1068" revOS="4"/>
      <pr:smFileRevision xmlns="smNativeData" xmlns:pr="smNativeData" xmlns:p15="http://schemas.microsoft.com/office/powerpoint/2012/main" xmlns:p14="http://schemas.microsoft.com/office/powerpoint/2010/main" xmlns:mc="http://schemas.openxmlformats.org/markup-compatibility/2006" dt="1718020027" val="101"/>
      <pr:guideOptions xmlns="smNativeData" xmlns:pr="smNativeData" xmlns:p15="http://schemas.microsoft.com/office/powerpoint/2012/main" xmlns:p14="http://schemas.microsoft.com/office/powerpoint/2010/main" xmlns:mc="http://schemas.openxmlformats.org/markup-compatibility/2006" dt="1718020027" snapToBorders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202B0CA-FC54-4496-8BCA-5EF66A818D29}" styleName="Темный стиль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E3FDE45-AF77-4B5C-9715-49D594BDF05E}" styleName="Светлый стиль 1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18603FDC-E32A-4AB5-989C-0864C3EAD2B8}" styleName="Стиль из темы 2 - акцент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9" d="100"/>
        <a:sy n="19" d="100"/>
      </p:scale>
      <p:origin x="0" y="0"/>
    </p:cViewPr>
  </p:sorterViewPr>
  <p:notesViewPr>
    <p:cSldViewPr snapToGrid="0">
      <p:cViewPr>
        <p:scale>
          <a:sx n="98" d="100"/>
          <a:sy n="98" d="100"/>
        </p:scale>
        <p:origin x="946" y="214"/>
      </p:cViewPr>
      <p:guideLst/>
    </p:cSldViewPr>
  </p:notesViewPr>
  <p:gridSpacing cx="71755" cy="7175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122CF9-5472-4326-901C-18CD69C989E7}" type="datetimeFigureOut">
              <a:rPr lang="ru-RU" smtClean="0"/>
              <a:t>11.06.2024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D41B4-4D5D-4C58-9D98-CC21D10D36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3454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D41B4-4D5D-4C58-9D98-CC21D10D3694}" type="slidenum">
              <a:rPr lang="ru-RU" smtClean="0"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725389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D41B4-4D5D-4C58-9D98-CC21D10D3694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9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2D41B4-4D5D-4C58-9D98-CC21D10D3694}" type="slidenum">
              <a:rPr lang="ru-RU" smtClean="0"/>
              <a:t>14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5486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lvd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OgGAACgQQAAmBUAABAAAAAmAAAACAAAAIGAAAAAAAAA"/>
              </a:ext>
            </a:extLst>
          </p:cNvSpPr>
          <p:nvPr>
            <p:ph type="ctrTitle"/>
          </p:nvPr>
        </p:nvSpPr>
        <p:spPr>
          <a:xfrm>
            <a:off x="1524000" y="1122680"/>
            <a:ext cx="9144000" cy="23876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algn="ctr">
              <a:defRPr lang="ru-ru" sz="60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Подзаголовок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AkAACkWAACgQQAAWCAAABAAAAAmAAAACAAAAAGAAAAAAAAA"/>
              </a:ext>
            </a:extLst>
          </p:cNvSpPr>
          <p:nvPr>
            <p:ph type="subTitle" idx="1"/>
          </p:nvPr>
        </p:nvSpPr>
        <p:spPr>
          <a:xfrm>
            <a:off x="1524000" y="3602355"/>
            <a:ext cx="9144000" cy="1655445"/>
          </a:xfrm>
        </p:spPr>
        <p:txBody>
          <a:bodyPr/>
          <a:lstStyle>
            <a:lvl1pPr marL="0" indent="0" algn="ctr">
              <a:buNone/>
              <a:defRPr lang="ru-ru" sz="2400" cap="none"/>
            </a:lvl1pPr>
            <a:lvl2pPr marL="457200" indent="0" algn="ctr">
              <a:buNone/>
              <a:defRPr lang="ru-ru" sz="2000" cap="none"/>
            </a:lvl2pPr>
            <a:lvl3pPr marL="914400" indent="0" algn="ctr">
              <a:buNone/>
              <a:defRPr lang="ru-ru" sz="1800" cap="none"/>
            </a:lvl3pPr>
            <a:lvl4pPr marL="1371600" indent="0" algn="ctr">
              <a:buNone/>
              <a:defRPr lang="ru-ru" sz="1600" cap="none"/>
            </a:lvl4pPr>
            <a:lvl5pPr marL="1828800" indent="0" algn="ctr">
              <a:buNone/>
              <a:defRPr lang="ru-ru" sz="1600" cap="none"/>
            </a:lvl5pPr>
            <a:lvl6pPr marL="2286000" indent="0" algn="ctr">
              <a:buNone/>
              <a:defRPr lang="ru-ru" sz="1600" cap="none"/>
            </a:lvl6pPr>
            <a:lvl7pPr marL="2743200" indent="0" algn="ctr">
              <a:buNone/>
              <a:defRPr lang="ru-ru" sz="1600" cap="none"/>
            </a:lvl7pPr>
            <a:lvl8pPr marL="3200400" indent="0" algn="ctr">
              <a:buNone/>
              <a:defRPr lang="ru-ru" sz="1600" cap="none"/>
            </a:lvl8pPr>
            <a:lvl9pPr marL="3657600" indent="0" algn="ctr">
              <a:buNone/>
              <a:defRPr lang="ru-ru" sz="1600" cap="none"/>
            </a:lvl9pPr>
          </a:lstStyle>
          <a:p>
            <a:pPr>
              <a:defRPr lang="ru-ru"/>
            </a:pPr>
            <a:r>
              <a:t>Образец подзаголовка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J83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0B75-3BEF-0CFD-A1E1-CDA845AF5798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wT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1BAD-E3EF-0CED-A1E1-15B855AF5740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02CF-81EF-0CF4-A1E1-77A14CAF5722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4191-DFEF-0CB7-A1E1-29E20FAF577C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rDUAAD8CAADYRQAAACYAABAAAAAmAAAACAAAAAMAAAAAAAAA"/>
              </a:ext>
            </a:extLst>
          </p:cNvSpPr>
          <p:nvPr>
            <p:ph type="title"/>
          </p:nvPr>
        </p:nvSpPr>
        <p:spPr>
          <a:xfrm>
            <a:off x="8724900" y="365125"/>
            <a:ext cx="2628900" cy="5812155"/>
          </a:xfrm>
        </p:spPr>
        <p:txBody>
          <a:bodyPr vert="vert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Q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C8NAAAACYAABAAAAAmAAAACAAAAAMAAAAAAAAA"/>
              </a:ext>
            </a:extLst>
          </p:cNvSpPr>
          <p:nvPr>
            <p:ph idx="1"/>
          </p:nvPr>
        </p:nvSpPr>
        <p:spPr>
          <a:xfrm>
            <a:off x="838200" y="365125"/>
            <a:ext cx="7734300" cy="5812155"/>
          </a:xfrm>
        </p:spPr>
        <p:txBody>
          <a:bodyPr vert="vert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23F3-BDEF-0CD5-A1E1-4B806DAF571E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7EFE-B0EF-0C88-A1E1-46DD30AF5713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lvd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DYRQAAACY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Hlvd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136E-20EF-0CE5-A1E1-D6B05DAF5783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Ly8vP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081C-52EF-0CFE-A1E1-A4AB46AF57F1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IUKAADORQAAERwAABAAAAAmAAAACAAAAIGAAAAAAAAA"/>
              </a:ext>
            </a:extLst>
          </p:cNvSpPr>
          <p:nvPr>
            <p:ph type="title"/>
          </p:nvPr>
        </p:nvSpPr>
        <p:spPr>
          <a:xfrm>
            <a:off x="831850" y="1710055"/>
            <a:ext cx="10515600" cy="285242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60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gUAADwcAADORQAAdiUAABAAAAAmAAAACAAAAAGAAAAAAAAA"/>
              </a:ext>
            </a:extLst>
          </p:cNvSpPr>
          <p:nvPr>
            <p:ph idx="1"/>
          </p:nvPr>
        </p:nvSpPr>
        <p:spPr>
          <a:xfrm>
            <a:off x="831850" y="4589780"/>
            <a:ext cx="10515600" cy="1499870"/>
          </a:xfrm>
        </p:spPr>
        <p:txBody>
          <a:bodyPr/>
          <a:lstStyle>
            <a:lvl1pPr marL="0" indent="0">
              <a:buNone/>
              <a:defRPr lang="ru-ru" sz="2400" cap="none">
                <a:solidFill>
                  <a:srgbClr val="8C8C8C"/>
                </a:solidFill>
              </a:defRPr>
            </a:lvl1pPr>
            <a:lvl2pPr marL="457200" indent="0">
              <a:buNone/>
              <a:defRPr lang="ru-ru" sz="2000" cap="none">
                <a:solidFill>
                  <a:srgbClr val="8C8C8C"/>
                </a:solidFill>
              </a:defRPr>
            </a:lvl2pPr>
            <a:lvl3pPr marL="914400" indent="0">
              <a:buNone/>
              <a:defRPr lang="ru-ru" sz="1800" cap="none">
                <a:solidFill>
                  <a:srgbClr val="8C8C8C"/>
                </a:solidFill>
              </a:defRPr>
            </a:lvl3pPr>
            <a:lvl4pPr marL="1371600" indent="0">
              <a:buNone/>
              <a:defRPr lang="ru-ru" sz="1600" cap="none">
                <a:solidFill>
                  <a:srgbClr val="8C8C8C"/>
                </a:solidFill>
              </a:defRPr>
            </a:lvl4pPr>
            <a:lvl5pPr marL="1828800" indent="0">
              <a:buNone/>
              <a:defRPr lang="ru-ru" sz="1600" cap="none">
                <a:solidFill>
                  <a:srgbClr val="8C8C8C"/>
                </a:solidFill>
              </a:defRPr>
            </a:lvl5pPr>
            <a:lvl6pPr marL="2286000" indent="0">
              <a:buNone/>
              <a:defRPr lang="ru-ru" sz="1600" cap="none">
                <a:solidFill>
                  <a:srgbClr val="8C8C8C"/>
                </a:solidFill>
              </a:defRPr>
            </a:lvl6pPr>
            <a:lvl7pPr marL="2743200" indent="0">
              <a:buNone/>
              <a:defRPr lang="ru-ru" sz="1600" cap="none">
                <a:solidFill>
                  <a:srgbClr val="8C8C8C"/>
                </a:solidFill>
              </a:defRPr>
            </a:lvl7pPr>
            <a:lvl8pPr marL="3200400" indent="0">
              <a:buNone/>
              <a:defRPr lang="ru-ru" sz="1600" cap="none">
                <a:solidFill>
                  <a:srgbClr val="8C8C8C"/>
                </a:solidFill>
              </a:defRPr>
            </a:lvl8pPr>
            <a:lvl9pPr marL="3657600" indent="0">
              <a:buNone/>
              <a:defRPr lang="ru-ru" sz="1600" cap="none">
                <a:solidFill>
                  <a:srgbClr val="8C8C8C"/>
                </a:solidFill>
              </a:defRPr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700A-44EF-0C86-A1E1-B2D33EAF57E7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7559-17EF-0C83-A1E1-E1D63BAF57B4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sLAAAIJQAAACYAABAAAAAmAAAACAAAAAEAAAAAAAAA"/>
              </a:ext>
            </a:extLst>
          </p:cNvSpPr>
          <p:nvPr>
            <p:ph idx="1"/>
          </p:nvPr>
        </p:nvSpPr>
        <p:spPr>
          <a:xfrm>
            <a:off x="838200" y="1825625"/>
            <a:ext cx="5181600" cy="435165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Объект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DsLAADYRQAAACYAABAAAAAmAAAACAAAAAEAAAAAAAAA"/>
              </a:ext>
            </a:extLst>
          </p:cNvSpPr>
          <p:nvPr>
            <p:ph idx="2"/>
          </p:nvPr>
        </p:nvSpPr>
        <p:spPr>
          <a:xfrm>
            <a:off x="6172200" y="1825625"/>
            <a:ext cx="5181600" cy="435165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1788-C6EF-0CE1-A1E1-30B459AF5765}" type="datetime1">
              <a:t>11.06.2024</a:t>
            </a:fld>
            <a:endParaRPr/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1B9A-D4EF-0CED-A1E1-22B855AF5777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D8CAADbRQAAZwoAABAAAAAmAAAACAAAAAEAAAAAAAAA"/>
              </a:ext>
            </a:extLst>
          </p:cNvSpPr>
          <p:nvPr>
            <p:ph type="title"/>
          </p:nvPr>
        </p:nvSpPr>
        <p:spPr>
          <a:xfrm>
            <a:off x="840105" y="365125"/>
            <a:ext cx="10515600" cy="1325880"/>
          </a:xfrm>
        </p:spPr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FgKAADlJAAAaQ8AABAAAAAmAAAACAAAAIGAAAAAAAAA"/>
              </a:ext>
            </a:extLst>
          </p:cNvSpPr>
          <p:nvPr>
            <p:ph idx="1"/>
          </p:nvPr>
        </p:nvSpPr>
        <p:spPr>
          <a:xfrm>
            <a:off x="840105" y="1681480"/>
            <a:ext cx="5157470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ru-ru" sz="2400" b="1" cap="none"/>
            </a:lvl1pPr>
            <a:lvl2pPr marL="457200" indent="0">
              <a:buNone/>
              <a:defRPr lang="ru-ru" sz="2000" b="1" cap="none"/>
            </a:lvl2pPr>
            <a:lvl3pPr marL="914400" indent="0">
              <a:buNone/>
              <a:defRPr lang="ru-ru" sz="1800" b="1" cap="none"/>
            </a:lvl3pPr>
            <a:lvl4pPr marL="1371600" indent="0">
              <a:buNone/>
              <a:defRPr lang="ru-ru" sz="1600" b="1" cap="none"/>
            </a:lvl4pPr>
            <a:lvl5pPr marL="1828800" indent="0">
              <a:buNone/>
              <a:defRPr lang="ru-ru" sz="1600" b="1" cap="none"/>
            </a:lvl5pPr>
            <a:lvl6pPr marL="2286000" indent="0">
              <a:buNone/>
              <a:defRPr lang="ru-ru" sz="1600" b="1" cap="none"/>
            </a:lvl6pPr>
            <a:lvl7pPr marL="2743200" indent="0">
              <a:buNone/>
              <a:defRPr lang="ru-ru" sz="1600" b="1" cap="none"/>
            </a:lvl7pPr>
            <a:lvl8pPr marL="3200400" indent="0">
              <a:buNone/>
              <a:defRPr lang="ru-ru" sz="1600" b="1" cap="none"/>
            </a:lvl8pPr>
            <a:lvl9pPr marL="3657600" indent="0">
              <a:buNone/>
              <a:defRPr lang="ru-ru" sz="1600" b="1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4" name="Объект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GkPAADlJAAAFCYAABAAAAAmAAAACAAAAAEAAAAAAAAA"/>
              </a:ext>
            </a:extLst>
          </p:cNvSpPr>
          <p:nvPr>
            <p:ph idx="2"/>
          </p:nvPr>
        </p:nvSpPr>
        <p:spPr>
          <a:xfrm>
            <a:off x="840105" y="2505075"/>
            <a:ext cx="5157470" cy="368490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5" name="Текст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FgKAADbRQAAaQ8AABAAAAAmAAAACAAAAIGAAAAAAAAA"/>
              </a:ext>
            </a:extLst>
          </p:cNvSpPr>
          <p:nvPr>
            <p:ph idx="3"/>
          </p:nvPr>
        </p:nvSpPr>
        <p:spPr>
          <a:xfrm>
            <a:off x="6172200" y="1681480"/>
            <a:ext cx="5183505" cy="823595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 marL="0" indent="0">
              <a:buNone/>
              <a:defRPr lang="ru-ru" sz="2400" b="1" cap="none"/>
            </a:lvl1pPr>
            <a:lvl2pPr marL="457200" indent="0">
              <a:buNone/>
              <a:defRPr lang="ru-ru" sz="2000" b="1" cap="none"/>
            </a:lvl2pPr>
            <a:lvl3pPr marL="914400" indent="0">
              <a:buNone/>
              <a:defRPr lang="ru-ru" sz="1800" b="1" cap="none"/>
            </a:lvl3pPr>
            <a:lvl4pPr marL="1371600" indent="0">
              <a:buNone/>
              <a:defRPr lang="ru-ru" sz="1600" b="1" cap="none"/>
            </a:lvl4pPr>
            <a:lvl5pPr marL="1828800" indent="0">
              <a:buNone/>
              <a:defRPr lang="ru-ru" sz="1600" b="1" cap="none"/>
            </a:lvl5pPr>
            <a:lvl6pPr marL="2286000" indent="0">
              <a:buNone/>
              <a:defRPr lang="ru-ru" sz="1600" b="1" cap="none"/>
            </a:lvl6pPr>
            <a:lvl7pPr marL="2743200" indent="0">
              <a:buNone/>
              <a:defRPr lang="ru-ru" sz="1600" b="1" cap="none"/>
            </a:lvl7pPr>
            <a:lvl8pPr marL="3200400" indent="0">
              <a:buNone/>
              <a:defRPr lang="ru-ru" sz="1600" b="1" cap="none"/>
            </a:lvl8pPr>
            <a:lvl9pPr marL="3657600" indent="0">
              <a:buNone/>
              <a:defRPr lang="ru-ru" sz="1600" b="1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6" name="Объект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CUAAGkPAADbRQAAFCYAABAAAAAmAAAACAAAAAEAAAAAAAAA"/>
              </a:ext>
            </a:extLst>
          </p:cNvSpPr>
          <p:nvPr>
            <p:ph idx="4"/>
          </p:nvPr>
        </p:nvSpPr>
        <p:spPr>
          <a:xfrm>
            <a:off x="6172200" y="2505075"/>
            <a:ext cx="5183505" cy="3684905"/>
          </a:xfrm>
        </p:spPr>
        <p:txBody>
          <a:bodyPr/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7" name="Дата 6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4CDA-94EF-0CBA-A1E1-62EF02AF5737}" type="datetime1">
              <a:t>11.06.2024</a:t>
            </a:fld>
            <a:endParaRPr/>
          </a:p>
        </p:txBody>
      </p:sp>
      <p:sp>
        <p:nvSpPr>
          <p:cNvPr id="8" name="Нижний колонтитул 7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9" name="Номер слайда 8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73EE-A0EF-0C85-A1E1-56D03DAF5703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Дата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7219-57EF-0C84-A1E1-A1D13CAF57F4}" type="datetime1">
              <a:t>11.06.2024</a:t>
            </a:fld>
            <a:endParaRPr/>
          </a:p>
        </p:txBody>
      </p:sp>
      <p:sp>
        <p:nvSpPr>
          <p:cNvPr id="4" name="Нижний колонтитул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5" name="Номер слайда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3B28-66EF-0CCD-A1E1-909875AF57C5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034E-00EF-0CF5-A1E1-F6A04DAF57A3}" type="datetime1">
              <a:t>11.06.2024</a:t>
            </a:fld>
            <a:endParaRPr/>
          </a:p>
        </p:txBody>
      </p:sp>
      <p:sp>
        <p:nvSpPr>
          <p:cNvPr id="3" name="Нижний колонтитул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4" name="Номер слайд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2BC0-8EEF-0CDD-A1E1-788865AF572D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32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Объек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>
              <a:defRPr lang="ru-ru" sz="3200" cap="none"/>
            </a:lvl1pPr>
            <a:lvl2pPr>
              <a:defRPr lang="ru-ru" sz="2800" cap="none"/>
            </a:lvl2pPr>
            <a:lvl3pPr>
              <a:defRPr lang="ru-ru" sz="2400" cap="none"/>
            </a:lvl3pPr>
            <a:lvl4pPr>
              <a:defRPr lang="ru-ru" sz="2000" cap="none"/>
            </a:lvl4pPr>
            <a:lvl5pPr>
              <a:defRPr lang="ru-ru" sz="2000" cap="none"/>
            </a:lvl5pPr>
            <a:lvl6pPr>
              <a:defRPr lang="ru-ru" sz="2000" cap="none"/>
            </a:lvl6pPr>
            <a:lvl7pPr>
              <a:defRPr lang="ru-ru" sz="2000" cap="none"/>
            </a:lvl7pPr>
            <a:lvl8pPr>
              <a:defRPr lang="ru-ru" sz="2000" cap="none"/>
            </a:lvl8pPr>
            <a:lvl9pPr>
              <a:defRPr lang="ru-ru" sz="2000" cap="none"/>
            </a:lvl9pPr>
          </a:lstStyle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Текст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ru-ru" sz="1600" cap="none"/>
            </a:lvl1pPr>
            <a:lvl2pPr marL="457200" indent="0">
              <a:buNone/>
              <a:defRPr lang="ru-ru" sz="1400" cap="none"/>
            </a:lvl2pPr>
            <a:lvl3pPr marL="914400" indent="0">
              <a:buNone/>
              <a:defRPr lang="ru-ru" sz="1200" cap="none"/>
            </a:lvl3pPr>
            <a:lvl4pPr marL="1371600" indent="0">
              <a:buNone/>
              <a:defRPr lang="ru-ru" sz="1000" cap="none"/>
            </a:lvl4pPr>
            <a:lvl5pPr marL="1828800" indent="0">
              <a:buNone/>
              <a:defRPr lang="ru-ru" sz="1000" cap="none"/>
            </a:lvl5pPr>
            <a:lvl6pPr marL="2286000" indent="0">
              <a:buNone/>
              <a:defRPr lang="ru-ru" sz="1000" cap="none"/>
            </a:lvl6pPr>
            <a:lvl7pPr marL="2743200" indent="0">
              <a:buNone/>
              <a:defRPr lang="ru-ru" sz="1000" cap="none"/>
            </a:lvl7pPr>
            <a:lvl8pPr marL="3200400" indent="0">
              <a:buNone/>
              <a:defRPr lang="ru-ru" sz="1000" cap="none"/>
            </a:lvl8pPr>
            <a:lvl9pPr marL="3657600" indent="0">
              <a:buNone/>
              <a:defRPr lang="ru-ru" sz="1000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3CC2-8CEF-0CCA-A1E1-7A9F72AF572F}" type="datetime1">
              <a:t>11.06.2024</a:t>
            </a:fld>
            <a:endParaRPr/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37DB-95EF-0CC1-A1E1-639479AF5736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NACAABbHQAAqAwAABAAAAAmAAAACAAAAIGAAAAAAAAA"/>
              </a:ext>
            </a:extLst>
          </p:cNvSpPr>
          <p:nvPr>
            <p:ph type="title"/>
          </p:nvPr>
        </p:nvSpPr>
        <p:spPr>
          <a:xfrm>
            <a:off x="840105" y="457200"/>
            <a:ext cx="3931920" cy="1600200"/>
          </a:xfrm>
        </p:spPr>
        <p:txBody>
          <a:bodyPr vert="horz" wrap="square" lIns="91440" tIns="45720" rIns="91440" bIns="45720" numCol="1" spcCol="215900" anchor="b">
            <a:prstTxWarp prst="textNoShape">
              <a:avLst/>
            </a:prstTxWarp>
          </a:bodyPr>
          <a:lstStyle>
            <a:lvl1pPr>
              <a:defRPr lang="ru-ru" sz="3200" cap="none"/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Рисунок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4x8AABMGAADbRQAADiQAABAAAAAmAAAACAAAAAGAAAAAAAAA"/>
              </a:ext>
            </a:extLst>
          </p:cNvSpPr>
          <p:nvPr>
            <p:ph type="pic" idx="1"/>
          </p:nvPr>
        </p:nvSpPr>
        <p:spPr>
          <a:xfrm>
            <a:off x="5183505" y="987425"/>
            <a:ext cx="6172200" cy="4873625"/>
          </a:xfrm>
        </p:spPr>
        <p:txBody>
          <a:bodyPr/>
          <a:lstStyle>
            <a:lvl1pPr marL="0" indent="0">
              <a:buNone/>
              <a:defRPr lang="ru-ru" sz="3200" cap="none"/>
            </a:lvl1pPr>
            <a:lvl2pPr marL="457200" indent="0">
              <a:buNone/>
              <a:defRPr lang="ru-ru" sz="2800" cap="none"/>
            </a:lvl2pPr>
            <a:lvl3pPr marL="914400" indent="0">
              <a:buNone/>
              <a:defRPr lang="ru-ru" sz="2400" cap="none"/>
            </a:lvl3pPr>
            <a:lvl4pPr marL="1371600" indent="0">
              <a:buNone/>
              <a:defRPr lang="ru-ru" sz="2000" cap="none"/>
            </a:lvl4pPr>
            <a:lvl5pPr marL="1828800" indent="0">
              <a:buNone/>
              <a:defRPr lang="ru-ru" sz="2000" cap="none"/>
            </a:lvl5pPr>
            <a:lvl6pPr marL="2286000" indent="0">
              <a:buNone/>
              <a:defRPr lang="ru-ru" sz="2000" cap="none"/>
            </a:lvl6pPr>
            <a:lvl7pPr marL="2743200" indent="0">
              <a:buNone/>
              <a:defRPr lang="ru-ru" sz="2000" cap="none"/>
            </a:lvl7pPr>
            <a:lvl8pPr marL="3200400" indent="0">
              <a:buNone/>
              <a:defRPr lang="ru-ru" sz="2000" cap="none"/>
            </a:lvl8pPr>
            <a:lvl9pPr marL="3657600" indent="0">
              <a:buNone/>
              <a:defRPr lang="ru-ru" sz="2000" cap="none"/>
            </a:lvl9pPr>
          </a:lstStyle>
          <a:p>
            <a:pPr>
              <a:defRPr lang="ru-ru"/>
            </a:pPr>
            <a:endParaRPr/>
          </a:p>
        </p:txBody>
      </p:sp>
      <p:sp>
        <p:nvSpPr>
          <p:cNvPr id="4" name="Текст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wUAAKgMAABbHQAAGyQAABAAAAAmAAAACAAAAAGAAAAAAAAA"/>
              </a:ext>
            </a:extLst>
          </p:cNvSpPr>
          <p:nvPr>
            <p:ph idx="2"/>
          </p:nvPr>
        </p:nvSpPr>
        <p:spPr>
          <a:xfrm>
            <a:off x="840105" y="2057400"/>
            <a:ext cx="3931920" cy="3811905"/>
          </a:xfrm>
        </p:spPr>
        <p:txBody>
          <a:bodyPr/>
          <a:lstStyle>
            <a:lvl1pPr marL="0" indent="0">
              <a:buNone/>
              <a:defRPr lang="ru-ru" sz="1600" cap="none"/>
            </a:lvl1pPr>
            <a:lvl2pPr marL="457200" indent="0">
              <a:buNone/>
              <a:defRPr lang="ru-ru" sz="1400" cap="none"/>
            </a:lvl2pPr>
            <a:lvl3pPr marL="914400" indent="0">
              <a:buNone/>
              <a:defRPr lang="ru-ru" sz="1200" cap="none"/>
            </a:lvl3pPr>
            <a:lvl4pPr marL="1371600" indent="0">
              <a:buNone/>
              <a:defRPr lang="ru-ru" sz="1000" cap="none"/>
            </a:lvl4pPr>
            <a:lvl5pPr marL="1828800" indent="0">
              <a:buNone/>
              <a:defRPr lang="ru-ru" sz="1000" cap="none"/>
            </a:lvl5pPr>
            <a:lvl6pPr marL="2286000" indent="0">
              <a:buNone/>
              <a:defRPr lang="ru-ru" sz="1000" cap="none"/>
            </a:lvl6pPr>
            <a:lvl7pPr marL="2743200" indent="0">
              <a:buNone/>
              <a:defRPr lang="ru-ru" sz="1000" cap="none"/>
            </a:lvl7pPr>
            <a:lvl8pPr marL="3200400" indent="0">
              <a:buNone/>
              <a:defRPr lang="ru-ru" sz="1000" cap="none"/>
            </a:lvl8pPr>
            <a:lvl9pPr marL="3657600" indent="0">
              <a:buNone/>
              <a:defRPr lang="ru-ru" sz="1000" cap="none"/>
            </a:lvl9pPr>
          </a:lstStyle>
          <a:p>
            <a:pPr>
              <a:defRPr lang="ru-ru"/>
            </a:pPr>
            <a:r>
              <a:t>Образец текста</a:t>
            </a:r>
          </a:p>
        </p:txBody>
      </p:sp>
      <p:sp>
        <p:nvSpPr>
          <p:cNvPr id="5" name="Дата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KAUAABonAAAIFgAAWSkAABAAAAAmAAAACAAAAAAAAAAAAAAA"/>
              </a:ext>
            </a:extLst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182E-60EF-0CEE-A1E1-96BB56AF57C3}" type="datetime1">
              <a:t>11.06.2024</a:t>
            </a:fld>
            <a:endParaRPr/>
          </a:p>
        </p:txBody>
      </p:sp>
      <p:sp>
        <p:nvSpPr>
          <p:cNvPr id="6" name="Нижний колонтитул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2BgAABonAAAoMg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7" name="Номер слайда 6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+DQAABonAADYRQ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26F0-BEEF-0CD0-A1E1-488568AF571D}" type="slidenum">
              <a:t>‹#›</a:t>
            </a:fld>
            <a:endParaRPr/>
          </a:p>
        </p:txBody>
      </p:sp>
    </p:spTree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DO4s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8CAADYRQAAZwoAABAAAAAmAAAACAAAAL8vAAAAAAAA"/>
              </a:ext>
            </a:extLst>
          </p:cNvSpPr>
          <p:nvPr>
            <p:ph type="title"/>
          </p:nvPr>
        </p:nvSpPr>
        <p:spPr>
          <a:xfrm>
            <a:off x="838200" y="365125"/>
            <a:ext cx="10515600" cy="1325880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заголовка</a:t>
            </a:r>
          </a:p>
        </p:txBody>
      </p:sp>
      <p:sp>
        <p:nvSpPr>
          <p:cNvPr id="3" name="Текст 2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DsLAADYRQAAACYAABAAAAAmAAAACAAAAD8vAAAAAAAA"/>
              </a:ext>
            </a:extLst>
          </p:cNvSpPr>
          <p:nvPr>
            <p:ph type="body" idx="1"/>
          </p:nvPr>
        </p:nvSpPr>
        <p:spPr>
          <a:xfrm>
            <a:off x="838200" y="1825625"/>
            <a:ext cx="10515600" cy="4351655"/>
          </a:xfrm>
          <a:prstGeom prst="rect">
            <a:avLst/>
          </a:prstGeom>
        </p:spPr>
        <p:txBody>
          <a:bodyPr vert="horz" wrap="square" lIns="91440" tIns="45720" rIns="91440" bIns="45720" numCol="1" spcCol="215900" anchor="t">
            <a:prstTxWarp prst="textNoShape">
              <a:avLst/>
            </a:prstTxWarp>
          </a:bodyPr>
          <a:lstStyle/>
          <a:p>
            <a:pPr>
              <a:defRPr lang="ru-ru"/>
            </a:pPr>
            <a:r>
              <a:t>Образец текста</a:t>
            </a:r>
          </a:p>
          <a:p>
            <a:pPr lvl="1">
              <a:defRPr lang="ru-ru"/>
            </a:pPr>
            <a:r>
              <a:t>Second level</a:t>
            </a:r>
          </a:p>
          <a:p>
            <a:pPr lvl="2">
              <a:defRPr lang="ru-ru"/>
            </a:pPr>
            <a:r>
              <a:t>Third level</a:t>
            </a:r>
          </a:p>
          <a:p>
            <a:pPr lvl="3">
              <a:defRPr lang="ru-ru"/>
            </a:pPr>
            <a:r>
              <a:t>Fourth level</a:t>
            </a:r>
          </a:p>
          <a:p>
            <a:pPr lvl="4">
              <a:defRPr lang="ru-ru"/>
            </a:pPr>
            <a:r>
              <a:t>Fifth level</a:t>
            </a:r>
          </a:p>
        </p:txBody>
      </p:sp>
      <p:sp>
        <p:nvSpPr>
          <p:cNvPr id="4" name="Дата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KAUAABonAAAIFgAAWSkAABAAAAAmAAAACAAAAL+PAAAAAAAA"/>
              </a:ext>
            </a:extLst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l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fld id="{0259655B-15EF-0C93-A1E1-E3C62BAF57B6}" type="datetime1">
              <a:t>11.06.2024</a:t>
            </a:fld>
            <a:endParaRPr/>
          </a:p>
        </p:txBody>
      </p:sp>
      <p:sp>
        <p:nvSpPr>
          <p:cNvPr id="5" name="Нижний колонтитул 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2BgAABonAAAoMgAAWSkAABAAAAAmAAAACAAAAL+PAAAAAAAA"/>
              </a:ext>
            </a:extLst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ctr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endParaRPr/>
          </a:p>
        </p:txBody>
      </p:sp>
      <p:sp>
        <p:nvSpPr>
          <p:cNvPr id="6" name="Номер слайда 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////AP///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Pr6+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AAAAAEAAAAAAAAAAAAAAAAAAAAAAAAAAAAAAAAAAAAAAAAAAAAAAAB/f38AAAAAA8zMzADAwP8Af39/AAAAAAAAAAAAAAAAAAAAAAAAAAAAIQAAABgAAAAUAAAA+DQAABonAADYRQAAWSkAABAAAAAmAAAACAAAAL+PAAAAAAAA"/>
              </a:ext>
            </a:extLst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>
            <a:lvl1pPr algn="r">
              <a:defRPr lang="ru-ru" sz="1200" cap="none">
                <a:solidFill>
                  <a:srgbClr val="8C8C8C"/>
                </a:solidFill>
              </a:defRPr>
            </a:lvl1pPr>
            <a:lvl2pPr>
              <a:defRPr lang="ru-ru" cap="none"/>
            </a:lvl2pPr>
            <a:lvl3pPr>
              <a:defRPr lang="ru-ru" cap="none"/>
            </a:lvl3pPr>
            <a:lvl4pPr>
              <a:defRPr lang="ru-ru" cap="none"/>
            </a:lvl4pPr>
            <a:lvl5pPr>
              <a:defRPr lang="ru-ru" cap="none"/>
            </a:lvl5pPr>
            <a:lvl6pPr>
              <a:defRPr lang="ru-ru" cap="none"/>
            </a:lvl6pPr>
            <a:lvl7pPr>
              <a:defRPr lang="ru-ru" cap="none"/>
            </a:lvl7pPr>
            <a:lvl8pPr>
              <a:defRPr lang="ru-ru" cap="none"/>
            </a:lvl8pPr>
            <a:lvl9pPr>
              <a:defRPr lang="ru-ru" cap="none"/>
            </a:lvl9pPr>
          </a:lstStyle>
          <a:p>
            <a:pPr>
              <a:defRPr lang="ru-ru"/>
            </a:pPr>
            <a:fld id="{0259679C-D2EF-0C91-A1E1-24C429AF5771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marL="0" marR="0" indent="0" algn="l" defTabSz="914400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4400" b="0" i="0" u="none" strike="noStrike" kern="1" cap="none" spc="0" baseline="0">
          <a:solidFill>
            <a:schemeClr val="tx1"/>
          </a:solidFill>
          <a:effectLst/>
          <a:latin typeface="Calibri Light" pitchFamily="2" charset="-52"/>
          <a:ea typeface="Calibri Light" pitchFamily="2" charset="-52"/>
          <a:cs typeface="Calibri Light" pitchFamily="2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titleStyle>
    <p:bodyStyle>
      <a:lvl1pPr marL="228600" marR="0" indent="-228600" algn="l" defTabSz="914400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1pPr>
      <a:lvl2pPr marL="685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4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1143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20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600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20574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5146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9718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4290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886200" marR="0" indent="-228600" algn="l" defTabSz="914400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itchFamily="2" charset="-52"/>
        <a:buChar char="•"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1pPr>
      <a:lvl2pPr marL="457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2pPr>
      <a:lvl3pPr marL="914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3pPr>
      <a:lvl4pPr marL="1371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4pPr>
      <a:lvl5pPr marL="18288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5pPr>
      <a:lvl6pPr marL="22860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6pPr>
      <a:lvl7pPr marL="27432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7pPr>
      <a:lvl8pPr marL="32004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8pPr>
      <a:lvl9pPr marL="365760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lang="ru-ru" sz="1800" b="0" i="0" u="none" strike="noStrike" kern="1" cap="none" spc="0" baseline="0">
          <a:solidFill>
            <a:schemeClr val="tx1"/>
          </a:solidFill>
          <a:effectLst/>
          <a:latin typeface="Calibri" pitchFamily="2" charset="-52"/>
          <a:ea typeface="Calibri" pitchFamily="2" charset="-52"/>
          <a:cs typeface="Calibri" pitchFamily="2" charset="-5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2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Заголовок 14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C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SQMAAAAAAAD5QwAA0AUAABAAAAAmAAAACAAAAAEAAAAAAAAA"/>
              </a:ext>
            </a:extLst>
          </p:cNvSpPr>
          <p:nvPr>
            <p:ph type="title"/>
          </p:nvPr>
        </p:nvSpPr>
        <p:spPr>
          <a:xfrm>
            <a:off x="534035" y="0"/>
            <a:ext cx="10515600" cy="944880"/>
          </a:xfrm>
        </p:spPr>
        <p:txBody>
          <a:bodyPr/>
          <a:lstStyle/>
          <a:p>
            <a:pPr algn="ctr">
              <a:spcBef>
                <a:spcPts val="0"/>
              </a:spcBef>
              <a:defRPr lang="ru-ru" sz="36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Компьютерная Академия TOP</a:t>
            </a:r>
          </a:p>
        </p:txBody>
      </p:sp>
      <p:sp>
        <p:nvSpPr>
          <p:cNvPr id="4" name="Текст 15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OgUAAEcTAADqRQAA0iMAABAAAAAmAAAACAAAAAEAAAAAAAAA"/>
              </a:ext>
            </a:extLst>
          </p:cNvSpPr>
          <p:nvPr>
            <p:ph type="body" idx="1"/>
          </p:nvPr>
        </p:nvSpPr>
        <p:spPr>
          <a:xfrm>
            <a:off x="849630" y="3133725"/>
            <a:ext cx="10515600" cy="2689225"/>
          </a:xfrm>
        </p:spPr>
        <p:txBody>
          <a:bodyPr/>
          <a:lstStyle/>
          <a:p>
            <a:pPr algn="ctr">
              <a:defRPr lang="ru-ru" sz="4000" cap="none">
                <a:solidFill>
                  <a:schemeClr val="tx1"/>
                </a:solidFill>
                <a:latin typeface="monotxt iv25" charset="0"/>
                <a:ea typeface="monotxt iv25" charset="0"/>
                <a:cs typeface="monotxt iv25" charset="0"/>
              </a:defRPr>
            </a:pPr>
            <a:r>
              <a:t>Тестирование новостного сайта «Top24.news»</a:t>
            </a:r>
          </a:p>
          <a:p>
            <a:pPr algn="ctr">
              <a:defRPr lang="ru-ru" sz="3000" cap="none">
                <a:solidFill>
                  <a:schemeClr val="tx1"/>
                </a:solidFill>
                <a:latin typeface="monotxt iv25" charset="0"/>
                <a:ea typeface="monotxt iv25" charset="0"/>
                <a:cs typeface="monotxt iv25" charset="0"/>
              </a:defRPr>
            </a:pPr>
            <a:endParaRPr/>
          </a:p>
          <a:p>
            <a:pPr algn="r">
              <a:defRPr lang="ru-ru" sz="1800" cap="none">
                <a:solidFill>
                  <a:schemeClr val="tx1"/>
                </a:solidFill>
                <a:latin typeface="Arial Black" pitchFamily="2" charset="-52"/>
                <a:ea typeface="Arial Black" pitchFamily="2" charset="-52"/>
                <a:cs typeface="Arial Black" pitchFamily="2" charset="-52"/>
              </a:defRPr>
            </a:pPr>
            <a:r>
              <a:rPr lang="ru-ru" sz="2000" cap="none">
                <a:latin typeface="monotxt iv25" charset="0"/>
                <a:ea typeface="monotxt iv25" charset="0"/>
                <a:cs typeface="monotxt iv25" charset="0"/>
              </a:rPr>
              <a:t>Группа: QA-31</a:t>
            </a:r>
            <a:r>
              <a:t> </a:t>
            </a:r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Gs/AACWAAAABkoAACQJAAAQAAAAJgAAAAgAAAD//////////w=="/>
              </a:ext>
            </a:extLst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:p15="http://schemas.microsoft.com/office/powerpoint/2012/main" xmlns:p14="http://schemas.microsoft.com/office/powerpoint/2010/main" xmlns:mc="http://schemas.openxmlformats.org/markup-compatibility/2006" xmlns="" r:embed="rId4"/>
              </a:ext>
            </a:extLst>
          </a:blip>
          <a:stretch>
            <a:fillRect/>
          </a:stretch>
        </p:blipFill>
        <p:spPr>
          <a:xfrm>
            <a:off x="10309225" y="95250"/>
            <a:ext cx="1724025" cy="13906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905571" y="1840474"/>
            <a:ext cx="10513695" cy="7095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Провели </a:t>
            </a:r>
            <a:r>
              <a:rPr dirty="0"/>
              <a:t>тестирование UX/UI</a:t>
            </a:r>
            <a:r>
              <a:rPr dirty="0" smtClean="0"/>
              <a:t>,</a:t>
            </a:r>
            <a:endParaRPr lang="en-US" dirty="0" smtClean="0"/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 </a:t>
            </a:r>
            <a:r>
              <a:rPr dirty="0"/>
              <a:t>функциональное;</a:t>
            </a:r>
          </a:p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8700" y="0"/>
            <a:ext cx="6447537" cy="66206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475932" y="910076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Автоматизировали </a:t>
            </a:r>
            <a:r>
              <a:rPr dirty="0"/>
              <a:t>часть тестов;</a:t>
            </a:r>
          </a:p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6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IwBAAApDAAAPxEAAO8X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6903084" y="1674153"/>
            <a:ext cx="3159955" cy="240982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8" name="Изображение3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CMRAAC7CAAAgSsAAI4X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6903084" y="4083978"/>
            <a:ext cx="3494444" cy="196465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26" name="Picture 2" descr="Picture backgroun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40" y="1674153"/>
            <a:ext cx="2530768" cy="187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icture backgroun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371" y="1674153"/>
            <a:ext cx="2552700" cy="1798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Picture background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40" y="3493416"/>
            <a:ext cx="2643431" cy="160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icture background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1371" y="3429000"/>
            <a:ext cx="3829050" cy="100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AMAADIAAADFQwAAqQMAABAAAAAmAAAACAAAAP//////////"/>
              </a:ext>
            </a:extLst>
          </p:cNvSpPr>
          <p:nvPr/>
        </p:nvSpPr>
        <p:spPr>
          <a:xfrm>
            <a:off x="502920" y="317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PEIAABXDQAAlD0AALwp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" y="313372"/>
            <a:ext cx="11252048" cy="6069843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AMAADIAAADFQwAAqQMAABAAAAAmAAAACAAAAP//////////"/>
              </a:ext>
            </a:extLst>
          </p:cNvSpPr>
          <p:nvPr/>
        </p:nvSpPr>
        <p:spPr>
          <a:xfrm>
            <a:off x="502920" y="317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endParaRPr dirty="0"/>
          </a:p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7" name="Объект 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500" y="0"/>
            <a:ext cx="7068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6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081C-52EF-0CFE-A1E1-A4AB46AF57F1}" type="slidenum">
              <a:rPr lang="ru-RU" smtClean="0"/>
              <a:t>14</a:t>
            </a:fld>
            <a:endParaRPr lang="ru-RU"/>
          </a:p>
        </p:txBody>
      </p:sp>
      <p:pic>
        <p:nvPicPr>
          <p:cNvPr id="7" name="Объект 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8" name="Таблица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480163"/>
              </p:ext>
            </p:extLst>
          </p:nvPr>
        </p:nvGraphicFramePr>
        <p:xfrm>
          <a:off x="1565030" y="1600201"/>
          <a:ext cx="8924193" cy="3798275"/>
        </p:xfrm>
        <a:graphic>
          <a:graphicData uri="http://schemas.openxmlformats.org/drawingml/2006/table">
            <a:tbl>
              <a:tblPr firstRow="1" bandRow="1">
                <a:solidFill>
                  <a:srgbClr val="FF0000">
                    <a:alpha val="10196"/>
                  </a:srgbClr>
                </a:solidFill>
                <a:tableStyleId>{2D5ABB26-0587-4C30-8999-92F81FD0307C}</a:tableStyleId>
              </a:tblPr>
              <a:tblGrid>
                <a:gridCol w="2974731">
                  <a:extLst>
                    <a:ext uri="{9D8B030D-6E8A-4147-A177-3AD203B41FA5}">
                      <a16:colId xmlns:a16="http://schemas.microsoft.com/office/drawing/2014/main" val="641521145"/>
                    </a:ext>
                  </a:extLst>
                </a:gridCol>
                <a:gridCol w="2974731">
                  <a:extLst>
                    <a:ext uri="{9D8B030D-6E8A-4147-A177-3AD203B41FA5}">
                      <a16:colId xmlns:a16="http://schemas.microsoft.com/office/drawing/2014/main" val="3123655946"/>
                    </a:ext>
                  </a:extLst>
                </a:gridCol>
                <a:gridCol w="2974731">
                  <a:extLst>
                    <a:ext uri="{9D8B030D-6E8A-4147-A177-3AD203B41FA5}">
                      <a16:colId xmlns:a16="http://schemas.microsoft.com/office/drawing/2014/main" val="2159104754"/>
                    </a:ext>
                  </a:extLst>
                </a:gridCol>
              </a:tblGrid>
              <a:tr h="754572"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Устройство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Операционная система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2000" dirty="0" smtClean="0"/>
                        <a:t>Браузер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9906098"/>
                  </a:ext>
                </a:extLst>
              </a:tr>
              <a:tr h="779987"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Laptop</a:t>
                      </a:r>
                      <a:r>
                        <a:rPr lang="en-US" sz="2000" baseline="0" dirty="0" smtClean="0"/>
                        <a:t> HP Pavilion Gaming 17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Windows 11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Chrome, Firefox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2079763"/>
                  </a:ext>
                </a:extLst>
              </a:tr>
              <a:tr h="754572">
                <a:tc>
                  <a:txBody>
                    <a:bodyPr/>
                    <a:lstStyle/>
                    <a:p>
                      <a:r>
                        <a:rPr lang="ru-RU" sz="2000" dirty="0" smtClean="0"/>
                        <a:t>ПК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Windows 10</a:t>
                      </a:r>
                      <a:r>
                        <a:rPr lang="ru-RU" sz="2000" dirty="0" smtClean="0"/>
                        <a:t> </a:t>
                      </a:r>
                      <a:r>
                        <a:rPr lang="en-US" sz="2000" dirty="0" smtClean="0"/>
                        <a:t>Pro,</a:t>
                      </a:r>
                      <a:r>
                        <a:rPr lang="en-US" sz="2000" baseline="0" dirty="0" smtClean="0"/>
                        <a:t> </a:t>
                      </a:r>
                      <a:r>
                        <a:rPr lang="ru-RU" sz="2000" baseline="0" dirty="0" smtClean="0"/>
                        <a:t>версия 22Н2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Chrome, Firefox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4730717"/>
                  </a:ext>
                </a:extLst>
              </a:tr>
              <a:tr h="754572">
                <a:tc>
                  <a:txBody>
                    <a:bodyPr/>
                    <a:lstStyle/>
                    <a:p>
                      <a:r>
                        <a:rPr lang="ru-RU" sz="2000" dirty="0" smtClean="0"/>
                        <a:t>Смартфон </a:t>
                      </a:r>
                      <a:r>
                        <a:rPr lang="en-US" sz="2000" dirty="0" smtClean="0"/>
                        <a:t>Motorola</a:t>
                      </a:r>
                      <a:r>
                        <a:rPr lang="en-US" sz="2000" baseline="0" dirty="0" smtClean="0"/>
                        <a:t> Moto G30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Android 12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Chrome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3803117"/>
                  </a:ext>
                </a:extLst>
              </a:tr>
              <a:tr h="754572">
                <a:tc>
                  <a:txBody>
                    <a:bodyPr/>
                    <a:lstStyle/>
                    <a:p>
                      <a:r>
                        <a:rPr lang="ru-RU" sz="2000" dirty="0" smtClean="0"/>
                        <a:t>Смартфон</a:t>
                      </a:r>
                      <a:r>
                        <a:rPr lang="ru-RU" sz="2000" baseline="0" dirty="0" smtClean="0"/>
                        <a:t> </a:t>
                      </a:r>
                      <a:r>
                        <a:rPr lang="en-US" sz="2000" baseline="0" dirty="0" smtClean="0"/>
                        <a:t>Apple IPhone 7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IOS 15.4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Safari</a:t>
                      </a:r>
                      <a:endParaRPr lang="ru-RU" sz="2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305493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47346" y="501162"/>
            <a:ext cx="62518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dirty="0" smtClean="0"/>
              <a:t>Кроссбраузерное и кроссплатформенное тестирование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4267990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Объект 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268604" y="320688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 </a:t>
            </a:r>
            <a:r>
              <a:rPr dirty="0"/>
              <a:t>Провели тестирование скорости загрузки сайта и </a:t>
            </a:r>
            <a:r>
              <a:rPr dirty="0" err="1"/>
              <a:t>поддоменов</a:t>
            </a:r>
            <a:r>
              <a:rPr dirty="0"/>
              <a:t>;</a:t>
            </a:r>
          </a:p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J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J0KAACcDAAAvz0AADA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147646" y="1321997"/>
            <a:ext cx="9044354" cy="5395056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Изображение4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KwrAAApDAAA+EgAAO4Z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39374"/>
            <a:ext cx="3147646" cy="18139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D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GgIAAAUDAADKQgAAhAgAABAAAAAmAAAACAAAAAEAAAAAAAAA"/>
              </a:ext>
            </a:extLst>
          </p:cNvSpPr>
          <p:nvPr>
            <p:ph type="title"/>
          </p:nvPr>
        </p:nvSpPr>
        <p:spPr>
          <a:xfrm>
            <a:off x="341630" y="490855"/>
            <a:ext cx="10515600" cy="893445"/>
          </a:xfrm>
        </p:spPr>
        <p:txBody>
          <a:bodyPr/>
          <a:lstStyle/>
          <a:p>
            <a:pPr>
              <a:defRPr lang="ru-ru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Результат</a:t>
            </a:r>
          </a:p>
        </p:txBody>
      </p:sp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Csh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9QYAAIUKAABYRgAAuSQAABAAAAAmAAAACAAAAP//////////"/>
              </a:ext>
            </a:extLst>
          </p:cNvSpPr>
          <p:nvPr/>
        </p:nvSpPr>
        <p:spPr>
          <a:xfrm>
            <a:off x="1130935" y="1710055"/>
            <a:ext cx="10304145" cy="42595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1. Укрепили навыки работы в команде;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2. Развили </a:t>
            </a:r>
            <a:r>
              <a:rPr lang="ru-ru" cap="none">
                <a:solidFill>
                  <a:srgbClr val="222222"/>
                </a:solidFill>
              </a:rPr>
              <a:t>умение находить, синтезировать, структурировать, анализировать и использовать  информацию;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3. Применили на практике виды тестирования: 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- UX/UI;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- функциональное;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- кроссбраузерное;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- кроссплатформенное;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- тестирование скорости загрузки.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4. Автоматизировали часть тестов.</a:t>
            </a:r>
          </a:p>
          <a:p>
            <a:pPr algn="l"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5. Не нашли багов :)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2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ABgQAAAAAAAA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7248" y="1185545"/>
            <a:ext cx="9762392" cy="1325880"/>
          </a:xfrm>
        </p:spPr>
        <p:txBody>
          <a:bodyPr/>
          <a:lstStyle/>
          <a:p>
            <a:r>
              <a:rPr lang="ru-RU" sz="4000" dirty="0" smtClean="0">
                <a:latin typeface="Calibri" panose="020F0502020204030204" pitchFamily="34" charset="0"/>
                <a:cs typeface="Calibri" panose="020F0502020204030204" pitchFamily="34" charset="0"/>
              </a:rPr>
              <a:t>Перспективы</a:t>
            </a:r>
            <a:endParaRPr lang="ru-RU"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415560" y="2508250"/>
            <a:ext cx="10298723" cy="2904637"/>
          </a:xfrm>
        </p:spPr>
        <p:txBody>
          <a:bodyPr/>
          <a:lstStyle/>
          <a:p>
            <a:r>
              <a:rPr lang="ru-RU" dirty="0" smtClean="0"/>
              <a:t>Увеличение области покрытия тестами</a:t>
            </a:r>
          </a:p>
          <a:p>
            <a:r>
              <a:rPr lang="ru-RU" dirty="0" smtClean="0"/>
              <a:t>Автоматизация тестов</a:t>
            </a:r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081C-52EF-0CFE-A1E1-A4AB46AF57F1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9509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2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BQAAAAAAAAAF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12700" y="0"/>
            <a:ext cx="12192000" cy="6858000"/>
          </a:xfrm>
          <a:prstGeom prst="rect">
            <a:avLst/>
          </a:prstGeom>
        </p:spPr>
      </p:pic>
      <p:sp>
        <p:nvSpPr>
          <p:cNvPr id="3" name="Заголовок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ZQQAAM8BAAAVRQAAuQsAABAAAAAmAAAACAAAAAEAAAAAAAAA"/>
              </a:ext>
            </a:extLst>
          </p:cNvSpPr>
          <p:nvPr>
            <p:ph type="title"/>
          </p:nvPr>
        </p:nvSpPr>
        <p:spPr>
          <a:xfrm>
            <a:off x="714375" y="294005"/>
            <a:ext cx="10515600" cy="1611630"/>
          </a:xfrm>
        </p:spPr>
        <p:txBody>
          <a:bodyPr/>
          <a:lstStyle/>
          <a:p>
            <a:pPr>
              <a:defRPr lang="ru-ru"/>
            </a:pPr>
            <a:endParaRPr/>
          </a:p>
        </p:txBody>
      </p:sp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J8S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PwYAAJIOAAB2RAAAIB4AABAAAAAmAAAACAAAAP//////////"/>
              </a:ext>
            </a:extLst>
          </p:cNvSpPr>
          <p:nvPr/>
        </p:nvSpPr>
        <p:spPr>
          <a:xfrm>
            <a:off x="1015365" y="2368550"/>
            <a:ext cx="10113645" cy="25285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Команда: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Глеб Богомолов - мануальное тестирование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Никита Долголенко - автоматизированное тестирование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endParaRPr/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endParaRPr/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Преподаватели: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	Алексей Лисица</a:t>
            </a:r>
          </a:p>
          <a:p>
            <a:pPr>
              <a:defRPr lang="ru-ru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lang="ru-ru" sz="2000" cap="none"/>
              <a:t>	Анна Маркова</a:t>
            </a:r>
            <a: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700A-44EF-0C86-A1E1-B2D33EAF57E7}" type="datetime1">
              <a:rPr lang="ru-RU" smtClean="0"/>
              <a:t>11.06.2024</a:t>
            </a:fld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7559-17EF-0C83-A1E1-E1D63BAF57B4}" type="slidenum">
              <a:rPr lang="ru-RU" smtClean="0"/>
              <a:t>3</a:t>
            </a:fld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012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1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BRBgAAAEsAAIEw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1026795"/>
            <a:ext cx="12192000" cy="6858000"/>
          </a:xfrm>
          <a:prstGeom prst="rect">
            <a:avLst/>
          </a:prstGeom>
        </p:spPr>
      </p:pic>
      <p:sp>
        <p:nvSpPr>
          <p:cNvPr id="3" name="Заголовок 3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0wQAAGHx//+DRQAAifn//xAAAAAmAAAACAAAAAEgAAAAAAAA"/>
              </a:ext>
            </a:extLst>
          </p:cNvSpPr>
          <p:nvPr>
            <p:ph type="title"/>
          </p:nvPr>
        </p:nvSpPr>
        <p:spPr>
          <a:xfrm>
            <a:off x="784225" y="-2376805"/>
            <a:ext cx="10515600" cy="1325880"/>
          </a:xfrm>
        </p:spPr>
        <p:txBody>
          <a:bodyPr vert="horz" wrap="square" lIns="91440" tIns="45720" rIns="91440" bIns="45720" numCol="1" spcCol="215900" anchor="ctr">
            <a:prstTxWarp prst="textNoShape">
              <a:avLst/>
            </a:prstTxWarp>
          </a:bodyPr>
          <a:lstStyle/>
          <a:p>
            <a:pPr>
              <a:defRPr lang="ru-ru" sz="4000" cap="none">
                <a:latin typeface="Arial Black" pitchFamily="2" charset="-52"/>
                <a:ea typeface="Calibri Light" pitchFamily="2" charset="-52"/>
                <a:cs typeface="Calibri Light" pitchFamily="2" charset="-52"/>
              </a:defRPr>
            </a:pPr>
            <a:endParaRPr/>
          </a:p>
        </p:txBody>
      </p:sp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F4F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TQIAAIAFAAD7MwAAswkAABAAAAAmAAAACAAAAP//////////"/>
              </a:ext>
            </a:extLst>
          </p:cNvSpPr>
          <p:nvPr/>
        </p:nvSpPr>
        <p:spPr>
          <a:xfrm>
            <a:off x="374015" y="894080"/>
            <a:ext cx="8075930" cy="6826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lang="ru-ru" b="1" cap="none"/>
              <a:t>Цель работы</a:t>
            </a:r>
            <a:r>
              <a:t>: освоение навыков тестирования программного обеспечения через анализ сайта</a:t>
            </a:r>
          </a:p>
        </p:txBody>
      </p:sp>
      <p:sp>
        <p:nvSpPr>
          <p:cNvPr id="5" name="Текстовое поле2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Ik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tRoAADoVAACuSQAAMCoAABAAAAAmAAAACAAAAP//////////"/>
              </a:ext>
            </a:extLst>
          </p:cNvSpPr>
          <p:nvPr/>
        </p:nvSpPr>
        <p:spPr>
          <a:xfrm>
            <a:off x="4341495" y="3450590"/>
            <a:ext cx="7635875" cy="34074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lang="ru-ru" b="1" cap="none"/>
              <a:t>Задачи</a:t>
            </a:r>
            <a:r>
              <a:t>: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- Распределить работы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- Анализ сайта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- Создать тестовую документацию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- Провести ручное и автоматизированное тестирование</a:t>
            </a:r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- Анализ полученных результатов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/>
          <p:cNvSpPr>
            <a:spLocks noGrp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ZAAAAA0AAAAAkAAAAEgAAACQAAAASAAAAAAAAAAB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KAUAAD8CAADYRQAAZwo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>
              <a:defRPr lang="ru-ru" sz="4000" cap="none">
                <a:latin typeface="ьщтщече шм25" charset="0"/>
                <a:ea typeface="ьщтщече шм25" charset="0"/>
                <a:cs typeface="ьщтщече шм25" charset="0"/>
              </a:defRPr>
            </a:pPr>
            <a:r>
              <a:t>Ход работы:</a:t>
            </a:r>
          </a:p>
        </p:txBody>
      </p:sp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880745" y="17081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t>1. Распределили роли в команде;</a:t>
            </a:r>
          </a:p>
          <a:p>
            <a:pPr>
              <a:defRPr lang="ru-ru"/>
            </a:pPr>
            <a:endParaRPr/>
          </a:p>
          <a:p>
            <a:pPr>
              <a:defRPr lang="ru-ru"/>
            </a:pPr>
            <a:endParaRPr/>
          </a:p>
        </p:txBody>
      </p:sp>
      <p:graphicFrame>
        <p:nvGraphicFramePr>
          <p:cNvPr id="5" name="Таблица 4"/>
          <p:cNvGraphicFramePr>
            <a:graphicFrameLocks noGrp="1"/>
          </p:cNvGraphicFramePr>
          <p:nvPr/>
        </p:nvGraphicFramePr>
        <p:xfrm>
          <a:off x="918210" y="2378075"/>
          <a:ext cx="10403840" cy="247523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5201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01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63880">
                <a:tc>
                  <a:txBody>
                    <a:bodyPr/>
                    <a:lstStyle/>
                    <a:p>
                      <a:pPr marL="0" marR="0" indent="0" algn="ctr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Глеб</a:t>
                      </a:r>
                    </a:p>
                  </a:txBody>
                  <a:tcPr marL="35560" marR="35560" marT="35560" marB="35560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Никита</a:t>
                      </a:r>
                    </a:p>
                  </a:txBody>
                  <a:tcPr marL="35560" marR="35560" marT="35560" marB="35560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  <a:ext uri="smNativeData">
                    <pr:rowheight xmlns:pr="smNativeData" xmlns="" xmlns:p15="http://schemas.microsoft.com/office/powerpoint/2012/main" xmlns:p14="http://schemas.microsoft.com/office/powerpoint/2010/main" xmlns:mc="http://schemas.openxmlformats.org/markup-compatibility/2006" dt="1718020027" type="min" val="563880"/>
                  </a:ext>
                </a:extLst>
              </a:tr>
              <a:tr h="1911350">
                <a:tc>
                  <a:txBody>
                    <a:bodyPr/>
                    <a:lstStyle/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Исследовательское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Написание документации;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Мануальное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Тестирование  скорости загрузки сайта и поддоменов</a:t>
                      </a:r>
                    </a:p>
                  </a:txBody>
                  <a:tcPr marL="35560" marR="35560" marT="35560" marB="35560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Исследовательское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r>
                        <a:t>- Автоматизированное тестирование;</a:t>
                      </a:r>
                    </a:p>
                    <a:p>
                      <a:pPr marL="0" marR="0" indent="0" algn="l">
                        <a:buNone/>
                        <a:defRPr lang="ru-ru" sz="2000" cap="none">
                          <a:latin typeface="monotxt iv25" charset="0"/>
                          <a:ea typeface="monotxt iv25" charset="0"/>
                          <a:cs typeface="monotxt iv25" charset="0"/>
                        </a:defRPr>
                      </a:pPr>
                      <a:endParaRPr/>
                    </a:p>
                  </a:txBody>
                  <a:tcPr marL="35560" marR="35560" marT="35560" marB="35560">
                    <a:lnL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headEnd type="none"/>
                      <a:tailEnd type="none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  <a:ext uri="smNativeData">
                    <pr:rowheight xmlns:pr="smNativeData" xmlns="" xmlns:p15="http://schemas.microsoft.com/office/powerpoint/2012/main" xmlns:p14="http://schemas.microsoft.com/office/powerpoint/2010/main" xmlns:mc="http://schemas.openxmlformats.org/markup-compatibility/2006" dt="1718020027" type="min" val="1911350"/>
                  </a:ext>
                </a:extLst>
              </a:tr>
            </a:tbl>
          </a:graphicData>
        </a:graphic>
      </p:graphicFrame>
      <p:sp>
        <p:nvSpPr>
          <p:cNvPr id="6" name="Объект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D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425743" y="166609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Повторили </a:t>
            </a:r>
            <a:r>
              <a:rPr dirty="0"/>
              <a:t>учебные материалы, обратились к литературе(Роман Савин «Тестирование.com») изучили в интернете примеры документации, примеры подходов к тестированию ;</a:t>
            </a:r>
          </a:p>
          <a:p>
            <a:pPr>
              <a:defRPr lang="ru-ru"/>
            </a:pPr>
            <a:endParaRPr dirty="0"/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GQAAAB0EQAAESoAAJUn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16254" y="1477108"/>
            <a:ext cx="7626361" cy="4888523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6" name="Изображение2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OwtAAAmEAAAKUQAAFso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7770949" y="1477107"/>
            <a:ext cx="4214499" cy="4888523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Объект 3"/>
          <p:cNvPicPr>
            <a:picLocks noGrp="1"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617879" y="92070"/>
            <a:ext cx="10513695" cy="63177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/>
            </a:pPr>
            <a:endParaRPr dirty="0"/>
          </a:p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Провели </a:t>
            </a:r>
            <a:r>
              <a:rPr dirty="0"/>
              <a:t>анализ сайта путём исследовательского тестирования;</a:t>
            </a:r>
          </a:p>
        </p:txBody>
      </p:sp>
      <p:pic>
        <p:nvPicPr>
          <p:cNvPr id="5" name="Изображение1"/>
          <p:cNvPicPr>
            <a:picLocks noChangeAspect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FUKAADMDgAAzD4AAHwp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73779" y="740177"/>
            <a:ext cx="11463952" cy="5831414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Объект 1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BRBgAAAEsAAIEwAAAQAAAAJgAAAAgAAAABgQAAAAAAAA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272562" y="826941"/>
            <a:ext cx="12192000" cy="6812133"/>
          </a:xfrm>
          <a:prstGeom prst="rect">
            <a:avLst/>
          </a:prstGeom>
        </p:spPr>
      </p:pic>
      <p:sp>
        <p:nvSpPr>
          <p:cNvPr id="4" name="Текстовое поле1"/>
          <p:cNvSpPr txBox="1"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5_u+dmZhMAAAAlAAAAEgAAAA8B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BcAAAAUAAAAAAAAABYb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W5vVBf///wEAAAAAAAAAAAAAAAAAAAAAAAAAAAAAAAAAAAAAAAAAAAAAAAJ/f38A5+bmA8zMzADAwP8Af39/AAAAAAAAAAAAAAAAAAAAAAAAAAAAIQAAABgAAAAUAAAAawUAAIIKAAAYRgAA+Q0AABAAAAAmAAAACAAAAP//////////"/>
              </a:ext>
            </a:extLst>
          </p:cNvSpPr>
          <p:nvPr/>
        </p:nvSpPr>
        <p:spPr>
          <a:xfrm>
            <a:off x="880745" y="1708150"/>
            <a:ext cx="10513695" cy="56324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lang="ru-ru" sz="2000" cap="none">
                <a:latin typeface="monotxt iv25" charset="0"/>
                <a:ea typeface="monotxt iv25" charset="0"/>
                <a:cs typeface="monotxt iv25" charset="0"/>
              </a:defRPr>
            </a:pPr>
            <a:r>
              <a:rPr dirty="0" smtClean="0"/>
              <a:t>Написали  </a:t>
            </a:r>
            <a:r>
              <a:rPr dirty="0"/>
              <a:t>тестовую документацию;</a:t>
            </a:r>
          </a:p>
          <a:p>
            <a:pPr>
              <a:defRPr lang="ru-ru"/>
            </a:pPr>
            <a:endParaRPr dirty="0"/>
          </a:p>
          <a:p>
            <a:pPr>
              <a:defRPr lang="ru-ru"/>
            </a:pPr>
            <a:endParaRPr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730" y="0"/>
            <a:ext cx="584507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ru-ru"/>
            </a:pPr>
            <a:fld id="{0259136E-20EF-0CE5-A1E1-D6B05DAF5783}" type="datetime1">
              <a:rPr lang="ru-RU" smtClean="0"/>
              <a:t>11.06.2024</a:t>
            </a:fld>
            <a:endParaRPr lang="ru-RU"/>
          </a:p>
        </p:txBody>
      </p:sp>
      <p:pic>
        <p:nvPicPr>
          <p:cNvPr id="8" name="Объект 3"/>
          <p:cNvPicPr>
            <a:picLocks noChangeAspect="1" noChangeArrowheads="1"/>
            <a:extLst>
              <a:ext uri="smNativeData">
                <pr:smNativeData xmlns="smNativeData" xmlns:pr="smNativeData" xmlns:p15="http://schemas.microsoft.com/office/powerpoint/2012/main" xmlns:p14="http://schemas.microsoft.com/office/powerpoint/2010/main" xmlns:mc="http://schemas.openxmlformats.org/markup-compatibility/2006" val="SMDATA_17_u+dmZhMAAAAlAAAAEQAAAC0AAAAAkAAAAEgAAACQAAAASAAAAAAAAAAAAAAAAAAAAAEAAABQAAAAAAAAAAAA4D8AAAAAAADgPwAAAAAAAOA/AAAAAAAA4D8AAAAAAADgPwAAAAAAAOA/AAAAAAAA4D8AAAAAAADgPwAAAAAAAOA/AAAAAAAA4D8CAAAAjAAAAAAAAAAAAAAAW5vV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Dn5uYKAAAAACgAAAAoAAAAZAAAAGQAAAAAAAAAzMzMAAAAAABQAAAAUAAAAGQAAABkAAAAAAAAAAcAAAA4AAAAAAAAAAAAAAAAAAAA////AAAAAAAAAAAAAAAAAAAAAAAAAAAAAAAAAAAAAABkAAAAZAAAAAAAAAAjAAAABAAAAGQAAAAXAAAAFAAAAAAAAAAAAAAA/38AAP9/AAAAAAAACQAAAAQAAACjAwQ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Fub1QX///8BAAAAAAAAAAAAAAAAAAAAAAAAAAAAAAAAAAAAAAAAAAAAAAACf39/AOfm5gPMzMwAwMD/AH9/fwAAAAAAAAAAAAAAAAD///8AAAAAACEAAAAYAAAAFAAAAAAAAAAAAAAAAEsAADAqAAAQAAAAJgAAAAgAAAABgQAAAAAAAA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ru-ru"/>
            </a:pPr>
            <a:fld id="{0259081C-52EF-0CFE-A1E1-A4AB46AF57F1}" type="slidenum">
              <a:rPr lang="ru-RU" smtClean="0"/>
              <a:t>9</a:t>
            </a:fld>
            <a:endParaRPr lang="ru-RU"/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456" y="419211"/>
            <a:ext cx="5293844" cy="5951249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1856" y="365125"/>
            <a:ext cx="5408144" cy="602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395617"/>
      </p:ext>
    </p:extLst>
  </p:cSld>
  <p:clrMapOvr>
    <a:masterClrMapping/>
  </p:clrMapOvr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resentation">
      <a:majorFont>
        <a:latin typeface="Calibri Light"/>
        <a:ea typeface="Calibri Light"/>
        <a:cs typeface="Calibri Light"/>
      </a:majorFont>
      <a:minorFont>
        <a:latin typeface="Calibri"/>
        <a:ea typeface="Calibri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A5A5A5"/>
        </a:accent3>
        <a:accent4>
          <a:srgbClr val="FFC000"/>
        </a:accent4>
        <a:accent5>
          <a:srgbClr val="4472C4"/>
        </a:accent5>
        <a:accent6>
          <a:srgbClr val="70AD47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229</Words>
  <Application>Microsoft Office PowerPoint</Application>
  <PresentationFormat>Широкоэкранный</PresentationFormat>
  <Paragraphs>77</Paragraphs>
  <Slides>17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4" baseType="lpstr">
      <vt:lpstr>Arial</vt:lpstr>
      <vt:lpstr>Arial Black</vt:lpstr>
      <vt:lpstr>Calibri</vt:lpstr>
      <vt:lpstr>Calibri Light</vt:lpstr>
      <vt:lpstr>monotxt iv25</vt:lpstr>
      <vt:lpstr>ьщтщече шм25</vt:lpstr>
      <vt:lpstr>Presentation</vt:lpstr>
      <vt:lpstr>Компьютерная Академия TOP</vt:lpstr>
      <vt:lpstr>Презентация PowerPoint</vt:lpstr>
      <vt:lpstr>Презентация PowerPoint</vt:lpstr>
      <vt:lpstr>Презентация PowerPoint</vt:lpstr>
      <vt:lpstr>Ход работы: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</vt:lpstr>
      <vt:lpstr>Перспективы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subject/>
  <dc:creator>Dmitriy</dc:creator>
  <cp:keywords/>
  <dc:description/>
  <cp:lastModifiedBy>HITech</cp:lastModifiedBy>
  <cp:revision>9</cp:revision>
  <dcterms:created xsi:type="dcterms:W3CDTF">2024-06-09T11:00:03Z</dcterms:created>
  <dcterms:modified xsi:type="dcterms:W3CDTF">2024-06-11T09:57:25Z</dcterms:modified>
</cp:coreProperties>
</file>